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2" r:id="rId2"/>
    <p:sldId id="257" r:id="rId3"/>
    <p:sldId id="270" r:id="rId4"/>
    <p:sldId id="271" r:id="rId5"/>
    <p:sldId id="272" r:id="rId6"/>
    <p:sldId id="273" r:id="rId7"/>
    <p:sldId id="274" r:id="rId8"/>
    <p:sldId id="275" r:id="rId9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706" autoAdjust="0"/>
  </p:normalViewPr>
  <p:slideViewPr>
    <p:cSldViewPr snapToGrid="0">
      <p:cViewPr varScale="1">
        <p:scale>
          <a:sx n="84" d="100"/>
          <a:sy n="84" d="100"/>
        </p:scale>
        <p:origin x="538" y="7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307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F8B024-5D62-4644-A45F-CE22E2B14DF2}" type="datetime1">
              <a:rPr lang="ru-RU" smtClean="0"/>
              <a:t>14.03.2021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798501B-77B5-4365-9881-C6E19A3C1E4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51456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D2D503-C93A-4B9F-B33D-A02F8025E098}" type="datetime1">
              <a:rPr lang="ru-RU" smtClean="0"/>
              <a:pPr/>
              <a:t>14.03.2021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C8BD8E7-1312-41F3-99C4-6DA5AF891969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892084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379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6668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4501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38200" y="1548245"/>
            <a:ext cx="10515600" cy="2240280"/>
          </a:xfrm>
        </p:spPr>
        <p:txBody>
          <a:bodyPr rtlCol="0"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38200" y="3854659"/>
            <a:ext cx="10515600" cy="11430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8153400" y="0"/>
            <a:ext cx="403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32813" y="1683327"/>
            <a:ext cx="3125787" cy="2877260"/>
          </a:xfrm>
        </p:spPr>
        <p:txBody>
          <a:bodyPr rtlCol="0" anchor="b">
            <a:normAutofit/>
          </a:bodyPr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6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"/>
          <p:cNvSpPr>
            <a:spLocks noGrp="1"/>
          </p:cNvSpPr>
          <p:nvPr>
            <p:ph type="pic" idx="1"/>
          </p:nvPr>
        </p:nvSpPr>
        <p:spPr>
          <a:xfrm>
            <a:off x="0" y="0"/>
            <a:ext cx="8101584" cy="6857999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Замещающий текст 3"/>
          <p:cNvSpPr>
            <a:spLocks noGrp="1"/>
          </p:cNvSpPr>
          <p:nvPr>
            <p:ph type="body" sz="half" idx="2"/>
          </p:nvPr>
        </p:nvSpPr>
        <p:spPr>
          <a:xfrm>
            <a:off x="8532813" y="4591761"/>
            <a:ext cx="3125787" cy="1580440"/>
          </a:xfrm>
        </p:spPr>
        <p:txBody>
          <a:bodyPr rtlCol="0"/>
          <a:lstStyle>
            <a:lvl1pPr marL="0" indent="0">
              <a:spcBef>
                <a:spcPts val="8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54AFD0-002F-45DA-AC56-FBB26B710A6C}" type="datetime1">
              <a:rPr lang="ru-RU" noProof="0" smtClean="0"/>
              <a:t>14.03.2021</a:t>
            </a:fld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457200"/>
            <a:ext cx="1943100" cy="5719762"/>
          </a:xfrm>
        </p:spPr>
        <p:txBody>
          <a:bodyPr vert="eaVert"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524000" y="457200"/>
            <a:ext cx="7048500" cy="5719762"/>
          </a:xfrm>
        </p:spPr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00846C-E0CD-48AC-BF46-58816D3205F0}" type="datetime1">
              <a:rPr lang="ru-RU" noProof="0" smtClean="0"/>
              <a:t>14.03.2021</a:t>
            </a:fld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 с рисункам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0" y="4800600"/>
            <a:ext cx="12192000" cy="20574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5084483"/>
            <a:ext cx="11125200" cy="9144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9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"/>
          <p:cNvSpPr>
            <a:spLocks noGrp="1"/>
          </p:cNvSpPr>
          <p:nvPr>
            <p:ph type="pic" idx="10"/>
          </p:nvPr>
        </p:nvSpPr>
        <p:spPr>
          <a:xfrm>
            <a:off x="1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3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"/>
          <p:cNvSpPr>
            <a:spLocks noGrp="1"/>
          </p:cNvSpPr>
          <p:nvPr>
            <p:ph type="pic" idx="11"/>
          </p:nvPr>
        </p:nvSpPr>
        <p:spPr>
          <a:xfrm>
            <a:off x="4084320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14" name="Рисунок 2" descr="Пустой заполнитель, вместо которого можно добавить изображение. Щелкните заполнитель и выберите изображение, которое необходимо добавить"/>
          <p:cNvSpPr>
            <a:spLocks noGrp="1"/>
          </p:cNvSpPr>
          <p:nvPr>
            <p:ph type="pic" idx="12"/>
          </p:nvPr>
        </p:nvSpPr>
        <p:spPr>
          <a:xfrm>
            <a:off x="8168640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6043123"/>
            <a:ext cx="11125200" cy="5715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63745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BA994C-0A68-4F64-BDAE-B675475366AA}" type="datetime1">
              <a:rPr lang="ru-RU" noProof="0" smtClean="0"/>
              <a:t>14.03.2021</a:t>
            </a:fld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раздела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2483427"/>
            <a:ext cx="10515600" cy="27432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10"/>
          </p:nvPr>
        </p:nvSpPr>
        <p:spPr>
          <a:xfrm>
            <a:off x="835025" y="5257800"/>
            <a:ext cx="10515600" cy="9144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 cap="all" spc="50" baseline="0">
                <a:solidFill>
                  <a:schemeClr val="bg1"/>
                </a:solidFill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24000" y="1714500"/>
            <a:ext cx="4495800" cy="4462272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714500"/>
            <a:ext cx="4495800" cy="4462272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B90051-B0A1-488B-A3B4-8D15CA6D5AAE}" type="datetime1">
              <a:rPr lang="ru-RU" noProof="0" smtClean="0"/>
              <a:t>14.03.2021</a:t>
            </a:fld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27048" y="1733162"/>
            <a:ext cx="4498848" cy="6858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527048" y="2481943"/>
            <a:ext cx="4498848" cy="369025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Замещающий текст 4"/>
          <p:cNvSpPr>
            <a:spLocks noGrp="1"/>
          </p:cNvSpPr>
          <p:nvPr>
            <p:ph type="body" sz="quarter" idx="3"/>
          </p:nvPr>
        </p:nvSpPr>
        <p:spPr>
          <a:xfrm>
            <a:off x="6172200" y="1733162"/>
            <a:ext cx="4498848" cy="6858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481943"/>
            <a:ext cx="4498848" cy="369025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7DE9B7-D70E-414D-98EC-FF5CEC2FC761}" type="datetime1">
              <a:rPr lang="ru-RU" noProof="0" smtClean="0"/>
              <a:t>14.03.2021</a:t>
            </a:fld>
            <a:endParaRPr lang="ru-RU" noProof="0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350200-3392-431B-A64D-FCB9FCA2AA58}" type="datetime1">
              <a:rPr lang="ru-RU" noProof="0" smtClean="0"/>
              <a:t>14.03.2021</a:t>
            </a:fld>
            <a:endParaRPr lang="ru-RU" noProof="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151812" y="1672934"/>
            <a:ext cx="3506788" cy="2880360"/>
          </a:xfrm>
        </p:spPr>
        <p:txBody>
          <a:bodyPr rtlCol="0" anchor="b">
            <a:normAutofit/>
          </a:bodyPr>
          <a:lstStyle>
            <a:lvl1pPr>
              <a:defRPr sz="30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0352" y="457200"/>
            <a:ext cx="7242111" cy="5715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Замещающий текст 3"/>
          <p:cNvSpPr>
            <a:spLocks noGrp="1"/>
          </p:cNvSpPr>
          <p:nvPr>
            <p:ph type="body" sz="half" idx="2"/>
          </p:nvPr>
        </p:nvSpPr>
        <p:spPr>
          <a:xfrm>
            <a:off x="8151812" y="4590288"/>
            <a:ext cx="3514564" cy="1581912"/>
          </a:xfrm>
        </p:spPr>
        <p:txBody>
          <a:bodyPr rtlCol="0"/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2CF755-E898-4F1E-8647-A0EB71EBF828}" type="datetime1">
              <a:rPr lang="ru-RU" noProof="0" smtClean="0"/>
              <a:t>14.03.2021</a:t>
            </a:fld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524000" y="1714500"/>
            <a:ext cx="91440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0" y="6583680"/>
            <a:ext cx="12192000" cy="2743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523999" y="6601556"/>
            <a:ext cx="649138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187908" y="6601556"/>
            <a:ext cx="1534064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pPr rtl="0"/>
            <a:fld id="{A63F1305-4BDC-496D-90D6-7537DB313448}" type="datetime1">
              <a:rPr lang="ru-RU" noProof="0" smtClean="0"/>
              <a:t>14.03.2021</a:t>
            </a:fld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894499" y="6601556"/>
            <a:ext cx="77350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ru-RU" dirty="0"/>
              <a:t>Приложение Фитнес-центр для </a:t>
            </a:r>
            <a:r>
              <a:rPr lang="en-US" dirty="0"/>
              <a:t>Android </a:t>
            </a:r>
            <a:r>
              <a:rPr lang="en-US" dirty="0" err="1"/>
              <a:t>os</a:t>
            </a:r>
            <a:endParaRPr lang="ru-RU" dirty="0"/>
          </a:p>
        </p:txBody>
      </p:sp>
      <p:pic>
        <p:nvPicPr>
          <p:cNvPr id="7" name="Рисунок 6" descr="Два человека в тренажерном зале"/>
          <p:cNvPicPr>
            <a:picLocks noGrp="1" noChangeAspect="1"/>
          </p:cNvPicPr>
          <p:nvPr>
            <p:ph type="pic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8" name="Рисунок 7" descr="Зеленое яблоко и измерительная лента крупным планом"/>
          <p:cNvPicPr>
            <a:picLocks noGrp="1" noChangeAspect="1"/>
          </p:cNvPicPr>
          <p:nvPr>
            <p:ph type="pic" idx="1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 b="19"/>
          <a:stretch/>
        </p:blipFill>
        <p:spPr/>
      </p:pic>
      <p:pic>
        <p:nvPicPr>
          <p:cNvPr id="9" name="Рисунок 8" descr="Девушка и молодой человек на пробежке в зале"/>
          <p:cNvPicPr>
            <a:picLocks noGrp="1" noChangeAspect="1"/>
          </p:cNvPicPr>
          <p:nvPr>
            <p:ph type="pic" idx="12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" b="39"/>
          <a:stretch/>
        </p:blipFill>
        <p:spPr/>
      </p:pic>
    </p:spTree>
    <p:extLst>
      <p:ext uri="{BB962C8B-B14F-4D97-AF65-F5344CB8AC3E}">
        <p14:creationId xmlns:p14="http://schemas.microsoft.com/office/powerpoint/2010/main" val="303468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Что использовалось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ru-RU" sz="2800" dirty="0"/>
              <a:t>База данных – </a:t>
            </a:r>
            <a:r>
              <a:rPr lang="en-US" sz="2800" dirty="0"/>
              <a:t>MS SQL</a:t>
            </a:r>
            <a:endParaRPr lang="ru-RU" sz="2800" dirty="0"/>
          </a:p>
          <a:p>
            <a:pPr algn="ctr" rtl="0"/>
            <a:r>
              <a:rPr lang="ru-RU" sz="2800" dirty="0"/>
              <a:t>Серверная часть - </a:t>
            </a:r>
            <a:r>
              <a:rPr lang="en-US" sz="2800" dirty="0"/>
              <a:t>.NET</a:t>
            </a:r>
          </a:p>
          <a:p>
            <a:pPr algn="ctr" rtl="0"/>
            <a:r>
              <a:rPr lang="ru-RU" sz="2800" dirty="0"/>
              <a:t>Приложение – </a:t>
            </a:r>
            <a:r>
              <a:rPr lang="en-US" sz="2800" dirty="0"/>
              <a:t>KOTLIN</a:t>
            </a:r>
          </a:p>
          <a:p>
            <a:pPr algn="ctr" rtl="0"/>
            <a:r>
              <a:rPr lang="ru-RU" sz="2800" dirty="0"/>
              <a:t>Обмен</a:t>
            </a:r>
            <a:r>
              <a:rPr lang="en-US" sz="2800" dirty="0"/>
              <a:t> </a:t>
            </a:r>
            <a:r>
              <a:rPr lang="ru-RU" sz="2800" dirty="0"/>
              <a:t>данными</a:t>
            </a:r>
            <a:r>
              <a:rPr lang="uk-UA" sz="2800" dirty="0"/>
              <a:t> - </a:t>
            </a:r>
            <a:r>
              <a:rPr lang="en-US" sz="2800" dirty="0"/>
              <a:t>*.json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836970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Страница входа и регистрации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45BD667-1BE2-4B46-806C-3EB8FA48CD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520" y="0"/>
            <a:ext cx="3178679" cy="6858000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67D4341-A6AB-4B01-AD3B-47C1B2E9B6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274" y="0"/>
            <a:ext cx="3164925" cy="6858000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ADD6B6C4-3E6A-4459-B0B0-107307A2979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520" y="0"/>
            <a:ext cx="31768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59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D7744C-1166-4E97-BADC-F3FCDC8DC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Главная страница</a:t>
            </a:r>
            <a:endParaRPr lang="ru-UA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C200C26-474D-414E-84E1-1E8134D8EED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867" y="0"/>
            <a:ext cx="3200665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B18E95B-0DE7-4CC0-B084-F9EE284C61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866" y="0"/>
            <a:ext cx="3200665" cy="6858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983D9E6-01F1-4F01-A497-AB3073E0CE4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865" y="0"/>
            <a:ext cx="3200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492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F86D8F-AB3B-407A-A193-EA838A9A6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Расписание и запись на занятие</a:t>
            </a:r>
            <a:endParaRPr lang="ru-UA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6A23EAF-1A77-4F54-A368-21746E560C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427" y="0"/>
            <a:ext cx="3200665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0EF0528-1995-4284-BC21-1B7032265E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427" y="0"/>
            <a:ext cx="3200665" cy="6858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3BE14A4-A23C-4146-8DE0-259AA53495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426" y="0"/>
            <a:ext cx="3200665" cy="68580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3B37CBD-91D9-4A4B-AE38-8A69CC8A0F5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426" y="0"/>
            <a:ext cx="3200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392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390854-1B45-4984-B454-72437ABBA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Мои записи</a:t>
            </a:r>
            <a:endParaRPr lang="ru-UA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09464FA-6C32-481B-98B9-9540C4B504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947" y="0"/>
            <a:ext cx="3200665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7F74E3B-366F-411F-85F0-24988CB6FCE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947" y="0"/>
            <a:ext cx="3200665" cy="6858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76CE704-1BC9-4C03-A6CB-352FE629A50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947" y="0"/>
            <a:ext cx="3200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07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E510AC-1686-4336-9B25-A6D14DF5E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Мой профиль</a:t>
            </a:r>
            <a:endParaRPr lang="ru-UA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BB221F0-06B9-4127-8EF5-B87E945E70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667" y="0"/>
            <a:ext cx="3200665" cy="6858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57CAD07-5C5B-42AA-83A2-A47E171C1F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667" y="0"/>
            <a:ext cx="3200665" cy="68580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A70C403-7621-473D-8251-DD3194E8170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666" y="0"/>
            <a:ext cx="3200665" cy="68580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7A410A0-AA17-4A2D-802C-074E4EFF98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636" y="0"/>
            <a:ext cx="3200665" cy="68580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32B325D7-9EC4-411E-901B-90D55CB74E2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606" y="0"/>
            <a:ext cx="3200665" cy="6858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077EE55-6470-4DC5-8760-4294DE4D18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605" y="0"/>
            <a:ext cx="3200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27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1CC1FF-676F-476A-AB1A-2950A5003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ru-RU" dirty="0"/>
              <a:t>Спасибо за внимание!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39244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Здоровье и фитнес 16x9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064257_TF02922391.potx" id="{A01CCDD4-86D4-469D-9B92-9533C8D2D88C}" vid="{065B6106-88C3-4925-B0B7-B0F5EEE8E987}"/>
    </a:ext>
  </a:extLst>
</a:theme>
</file>

<file path=ppt/theme/theme2.xml><?xml version="1.0" encoding="utf-8"?>
<a:theme xmlns:a="http://schemas.openxmlformats.org/drawingml/2006/main" name="Тема Office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о здоровье и фитнесе (широкоэкранный формат)</Template>
  <TotalTime>79</TotalTime>
  <Words>47</Words>
  <Application>Microsoft Office PowerPoint</Application>
  <PresentationFormat>Широкоэкранный</PresentationFormat>
  <Paragraphs>15</Paragraphs>
  <Slides>8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Здоровье и фитнес 16x9</vt:lpstr>
      <vt:lpstr>Приложение Фитнес-центр для Android os</vt:lpstr>
      <vt:lpstr>Что использовалось</vt:lpstr>
      <vt:lpstr>Страница входа и регистрации</vt:lpstr>
      <vt:lpstr>Главная страница</vt:lpstr>
      <vt:lpstr>Расписание и запись на занятие</vt:lpstr>
      <vt:lpstr>Мои записи</vt:lpstr>
      <vt:lpstr>Мой профиль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Приложение Фитнес-центр для Android os</dc:title>
  <dc:creator>Namineil /</dc:creator>
  <cp:lastModifiedBy>Namineil /</cp:lastModifiedBy>
  <cp:revision>7</cp:revision>
  <dcterms:created xsi:type="dcterms:W3CDTF">2021-03-13T21:46:00Z</dcterms:created>
  <dcterms:modified xsi:type="dcterms:W3CDTF">2021-03-14T08:55:23Z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